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12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18AA7-103F-C041-AA48-55CA0AF9BA14}" type="datetimeFigureOut">
              <a:rPr lang="en-US" smtClean="0"/>
              <a:t>11.09.17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EA3B1-797B-B34D-B829-98952E0ED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711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18AA7-103F-C041-AA48-55CA0AF9BA14}" type="datetimeFigureOut">
              <a:rPr lang="en-US" smtClean="0"/>
              <a:t>11.09.17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EA3B1-797B-B34D-B829-98952E0ED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033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18AA7-103F-C041-AA48-55CA0AF9BA14}" type="datetimeFigureOut">
              <a:rPr lang="en-US" smtClean="0"/>
              <a:t>11.09.17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EA3B1-797B-B34D-B829-98952E0ED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003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18AA7-103F-C041-AA48-55CA0AF9BA14}" type="datetimeFigureOut">
              <a:rPr lang="en-US" smtClean="0"/>
              <a:t>11.09.17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EA3B1-797B-B34D-B829-98952E0ED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757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CH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18AA7-103F-C041-AA48-55CA0AF9BA14}" type="datetimeFigureOut">
              <a:rPr lang="en-US" smtClean="0"/>
              <a:t>11.09.17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EA3B1-797B-B34D-B829-98952E0ED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700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18AA7-103F-C041-AA48-55CA0AF9BA14}" type="datetimeFigureOut">
              <a:rPr lang="en-US" smtClean="0"/>
              <a:t>11.09.17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EA3B1-797B-B34D-B829-98952E0ED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665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18AA7-103F-C041-AA48-55CA0AF9BA14}" type="datetimeFigureOut">
              <a:rPr lang="en-US" smtClean="0"/>
              <a:t>11.09.17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EA3B1-797B-B34D-B829-98952E0ED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72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18AA7-103F-C041-AA48-55CA0AF9BA14}" type="datetimeFigureOut">
              <a:rPr lang="en-US" smtClean="0"/>
              <a:t>11.09.17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EA3B1-797B-B34D-B829-98952E0ED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857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18AA7-103F-C041-AA48-55CA0AF9BA14}" type="datetimeFigureOut">
              <a:rPr lang="en-US" smtClean="0"/>
              <a:t>11.09.17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EA3B1-797B-B34D-B829-98952E0ED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344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18AA7-103F-C041-AA48-55CA0AF9BA14}" type="datetimeFigureOut">
              <a:rPr lang="en-US" smtClean="0"/>
              <a:t>11.09.17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EA3B1-797B-B34D-B829-98952E0ED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150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18AA7-103F-C041-AA48-55CA0AF9BA14}" type="datetimeFigureOut">
              <a:rPr lang="en-US" smtClean="0"/>
              <a:t>11.09.17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EA3B1-797B-B34D-B829-98952E0ED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420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18AA7-103F-C041-AA48-55CA0AF9BA14}" type="datetimeFigureOut">
              <a:rPr lang="en-US" smtClean="0"/>
              <a:t>11.09.17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EA3B1-797B-B34D-B829-98952E0ED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615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Possible analyses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Sonia Seneviratne &amp; Gerhard </a:t>
            </a:r>
            <a:r>
              <a:rPr lang="en-US" dirty="0" err="1" smtClean="0"/>
              <a:t>Krinner</a:t>
            </a:r>
            <a:endParaRPr lang="en-US" dirty="0" smtClean="0"/>
          </a:p>
          <a:p>
            <a:r>
              <a:rPr lang="en-US" dirty="0" smtClean="0"/>
              <a:t>11.9.2017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904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for analyses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Coordination:</a:t>
            </a:r>
          </a:p>
          <a:p>
            <a:pPr lvl="1"/>
            <a:r>
              <a:rPr lang="en-US" dirty="0" smtClean="0"/>
              <a:t>Co-chairs of LS3MIP (</a:t>
            </a:r>
            <a:r>
              <a:rPr lang="en-US" dirty="0" err="1" smtClean="0"/>
              <a:t>BvdH</a:t>
            </a:r>
            <a:r>
              <a:rPr lang="en-US" dirty="0" smtClean="0"/>
              <a:t>, GK, HK, SIS, CD, TO)</a:t>
            </a:r>
          </a:p>
          <a:p>
            <a:pPr lvl="1"/>
            <a:r>
              <a:rPr lang="en-US" dirty="0" smtClean="0"/>
              <a:t>Contact persons: GK &amp; SIS</a:t>
            </a:r>
            <a:endParaRPr lang="en-US" dirty="0"/>
          </a:p>
          <a:p>
            <a:r>
              <a:rPr lang="en-US" dirty="0" smtClean="0"/>
              <a:t>Aim: </a:t>
            </a:r>
          </a:p>
          <a:p>
            <a:pPr lvl="1"/>
            <a:r>
              <a:rPr lang="en-US" dirty="0" smtClean="0"/>
              <a:t>Benefit from synergies</a:t>
            </a:r>
          </a:p>
          <a:p>
            <a:pPr lvl="1"/>
            <a:r>
              <a:rPr lang="en-US" dirty="0" smtClean="0"/>
              <a:t>Avoid overlaps</a:t>
            </a:r>
          </a:p>
          <a:p>
            <a:r>
              <a:rPr lang="en-US" dirty="0" smtClean="0"/>
              <a:t>Email address: </a:t>
            </a:r>
          </a:p>
          <a:p>
            <a:pPr lvl="1"/>
            <a:r>
              <a:rPr lang="en-US" dirty="0" smtClean="0"/>
              <a:t>(pending): ls3mip.analyses@sympa.ethz.ch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0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Already proposed topics (GMD paper)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LS3MIP overview paper </a:t>
            </a:r>
            <a:r>
              <a:rPr lang="en-US" sz="1900" i="1" dirty="0" smtClean="0"/>
              <a:t>(van den </a:t>
            </a:r>
            <a:r>
              <a:rPr lang="en-US" sz="1900" i="1" dirty="0" err="1" smtClean="0"/>
              <a:t>Hurk</a:t>
            </a:r>
            <a:r>
              <a:rPr lang="en-US" sz="1900" i="1" dirty="0" smtClean="0"/>
              <a:t> et al, GMD)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 Drivers of variability at multiple </a:t>
            </a:r>
            <a:r>
              <a:rPr lang="en-US" dirty="0" smtClean="0"/>
              <a:t>timescales</a:t>
            </a:r>
          </a:p>
          <a:p>
            <a:pPr lvl="1"/>
            <a:r>
              <a:rPr lang="en-US" dirty="0"/>
              <a:t> Attribution of model </a:t>
            </a:r>
            <a:r>
              <a:rPr lang="en-US" dirty="0" smtClean="0"/>
              <a:t>disagreement</a:t>
            </a:r>
          </a:p>
          <a:p>
            <a:pPr lvl="1"/>
            <a:r>
              <a:rPr lang="en-US" dirty="0"/>
              <a:t> Emergent </a:t>
            </a:r>
            <a:r>
              <a:rPr lang="en-US" dirty="0" smtClean="0"/>
              <a:t>constraints</a:t>
            </a:r>
          </a:p>
          <a:p>
            <a:pPr lvl="1"/>
            <a:r>
              <a:rPr lang="en-US" dirty="0"/>
              <a:t> Attribution of model </a:t>
            </a:r>
            <a:r>
              <a:rPr lang="en-US" dirty="0" smtClean="0"/>
              <a:t>bias</a:t>
            </a:r>
          </a:p>
          <a:p>
            <a:pPr lvl="1"/>
            <a:r>
              <a:rPr lang="en-US" dirty="0"/>
              <a:t> Changes in feedback hotspots and predictability </a:t>
            </a:r>
            <a:r>
              <a:rPr lang="en-US" dirty="0" smtClean="0"/>
              <a:t>patterns</a:t>
            </a:r>
          </a:p>
          <a:p>
            <a:pPr lvl="1"/>
            <a:r>
              <a:rPr lang="en-US" dirty="0"/>
              <a:t> Snow </a:t>
            </a:r>
            <a:r>
              <a:rPr lang="en-US" dirty="0" smtClean="0"/>
              <a:t>shortwave </a:t>
            </a:r>
            <a:r>
              <a:rPr lang="en-US" dirty="0" err="1" smtClean="0"/>
              <a:t>radiative</a:t>
            </a:r>
            <a:r>
              <a:rPr lang="en-US" dirty="0" smtClean="0"/>
              <a:t> </a:t>
            </a:r>
            <a:r>
              <a:rPr lang="en-US" dirty="0"/>
              <a:t>effect </a:t>
            </a:r>
            <a:r>
              <a:rPr lang="en-US" dirty="0" smtClean="0"/>
              <a:t>analysis</a:t>
            </a:r>
          </a:p>
          <a:p>
            <a:pPr lvl="1"/>
            <a:r>
              <a:rPr lang="en-US" dirty="0"/>
              <a:t> Complementary snow-related offline experiments</a:t>
            </a:r>
          </a:p>
        </p:txBody>
      </p:sp>
    </p:spTree>
    <p:extLst>
      <p:ext uri="{BB962C8B-B14F-4D97-AF65-F5344CB8AC3E}">
        <p14:creationId xmlns:p14="http://schemas.microsoft.com/office/powerpoint/2010/main" val="3189584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Possible additional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Additional topics: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Comparison of GLACE-CMIP5 and LS3MIP results (</a:t>
            </a:r>
            <a:r>
              <a:rPr lang="en-US" dirty="0" err="1" smtClean="0"/>
              <a:t>representativity</a:t>
            </a:r>
            <a:r>
              <a:rPr lang="en-US" dirty="0" smtClean="0"/>
              <a:t> of GLACE-CMIP5 for overall LS3MIP ensemble)</a:t>
            </a:r>
          </a:p>
          <a:p>
            <a:pPr lvl="1"/>
            <a:r>
              <a:rPr lang="en-US" dirty="0" smtClean="0"/>
              <a:t>Impacts of land-atmosphere interactions on climate extremes in present and future (ETH Zurich)</a:t>
            </a:r>
          </a:p>
          <a:p>
            <a:pPr lvl="1"/>
            <a:r>
              <a:rPr lang="en-US" dirty="0" smtClean="0"/>
              <a:t>Impacts of soil moisture for projected land carbon sink (ETH Zurich)</a:t>
            </a:r>
          </a:p>
          <a:p>
            <a:pPr lvl="1"/>
            <a:r>
              <a:rPr lang="en-US" dirty="0" smtClean="0"/>
              <a:t>Comparison of soil moisture- and snow-climate feedbacks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79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 smtClean="0"/>
              <a:t>Comments, questions?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89434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185</Words>
  <Application>Microsoft Macintosh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Possible analyses</vt:lpstr>
      <vt:lpstr>Structure for analyses</vt:lpstr>
      <vt:lpstr>Already proposed topics (GMD paper)</vt:lpstr>
      <vt:lpstr>Possible additional topics</vt:lpstr>
      <vt:lpstr>PowerPoint Presentation</vt:lpstr>
    </vt:vector>
  </TitlesOfParts>
  <Company>ETH Zurich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Possible analyses</dc:title>
  <dc:creator>Sonia Seneviratne</dc:creator>
  <cp:lastModifiedBy>Sonia Seneviratne</cp:lastModifiedBy>
  <cp:revision>2</cp:revision>
  <dcterms:created xsi:type="dcterms:W3CDTF">2017-09-11T10:12:24Z</dcterms:created>
  <dcterms:modified xsi:type="dcterms:W3CDTF">2017-09-11T10:27:06Z</dcterms:modified>
</cp:coreProperties>
</file>